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C51"/>
    <a:srgbClr val="4A4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9B2D-19AC-42FB-A829-E79C85F9583B}" type="datetimeFigureOut">
              <a:rPr lang="tr-TR" smtClean="0"/>
              <a:t>14.05.2026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1815-B1D5-4AF2-AC4F-40476CFE6F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5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CD738-540C-4031-BA7D-B909BAFC5DC9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2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1987-908D-4719-BBBA-15112BFA9FDD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8F1F-C7C4-4F3B-A41D-2FCBE87FFA0C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A0C-B616-4AF0-A935-835184E7F93E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1B09-FACD-4CF7-BD52-2D163F34F497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6AC1-A10B-40EF-B612-5E18B57DECFB}" type="datetime1">
              <a:rPr lang="tr-TR" smtClean="0"/>
              <a:t>14.05.2026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2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618-1BF2-42F2-9B1D-44635ABDD8AD}" type="datetime1">
              <a:rPr lang="tr-TR" smtClean="0"/>
              <a:t>14.05.2026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1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6B0F-8B30-44C9-B29D-3691D8337668}" type="datetime1">
              <a:rPr lang="tr-TR" smtClean="0"/>
              <a:t>14.05.2026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59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38F5-977C-414C-AD92-84D8F524FAE3}" type="datetime1">
              <a:rPr lang="tr-TR" smtClean="0"/>
              <a:t>14.05.2026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824-1285-4D77-9CD8-27D8B2003209}" type="datetime1">
              <a:rPr lang="tr-TR" smtClean="0"/>
              <a:t>14.05.2026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0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932F-8E54-40A3-ADD6-D3702C79B27E}" type="datetime1">
              <a:rPr lang="tr-TR" smtClean="0"/>
              <a:t>14.05.2026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0CD3-2E0C-4B00-96B9-C32F1A807ACF}" type="datetime1">
              <a:rPr lang="tr-TR" smtClean="0"/>
              <a:t>14.05.2026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Nitel Araştırma Yöntemleri - Dr. Öğr. Üyesi Bülent KANDEMİR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1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4350" cy="641032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44147" y="6082010"/>
            <a:ext cx="86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4A4E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Başlığı giriniz</a:t>
            </a:r>
          </a:p>
        </p:txBody>
      </p:sp>
    </p:spTree>
    <p:extLst>
      <p:ext uri="{BB962C8B-B14F-4D97-AF65-F5344CB8AC3E}">
        <p14:creationId xmlns:p14="http://schemas.microsoft.com/office/powerpoint/2010/main" val="167177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3A7B986E-20D6-4213-AC13-BAC53007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429" y="1413530"/>
            <a:ext cx="9390246" cy="4715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Başlığı giriniz</a:t>
            </a:r>
            <a:endParaRPr lang="tr-TR" sz="2400"/>
          </a:p>
          <a:p>
            <a:pPr marL="0" indent="0" algn="just">
              <a:buNone/>
            </a:pPr>
            <a:endParaRPr lang="tr-TR" sz="2400"/>
          </a:p>
          <a:p>
            <a:pPr marL="0" indent="0" algn="just">
              <a:buNone/>
            </a:pPr>
            <a:r>
              <a:rPr lang="tr-TR" sz="2400"/>
              <a:t>Metni giriniz</a:t>
            </a:r>
            <a:endParaRPr lang="tr-TR" sz="2400" dirty="0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66761388-445C-4B5E-9CD5-BEE5E46E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136525"/>
            <a:ext cx="9390246" cy="643121"/>
          </a:xfrm>
        </p:spPr>
        <p:txBody>
          <a:bodyPr>
            <a:normAutofit/>
          </a:bodyPr>
          <a:lstStyle/>
          <a:p>
            <a:r>
              <a:rPr lang="tr-TR" sz="3600" b="1"/>
              <a:t>ANA BAŞLIK</a:t>
            </a:r>
            <a:endParaRPr lang="tr-TR" sz="3600" b="1" dirty="0"/>
          </a:p>
        </p:txBody>
      </p:sp>
      <p:pic>
        <p:nvPicPr>
          <p:cNvPr id="6" name="Resim 5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1E36C25E-C0C1-992B-A622-D947F382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5" t="27217" r="2012" b="21228"/>
          <a:stretch>
            <a:fillRect/>
          </a:stretch>
        </p:blipFill>
        <p:spPr>
          <a:xfrm>
            <a:off x="1371601" y="6395811"/>
            <a:ext cx="10167257" cy="4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D2C1C-071B-CDF6-7BD7-507EC98AA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B2769A43-1BF9-6369-978C-B66AF83B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429" y="1413530"/>
            <a:ext cx="9390246" cy="4715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Başlığı giriniz</a:t>
            </a:r>
            <a:endParaRPr lang="tr-TR" sz="2400"/>
          </a:p>
          <a:p>
            <a:pPr marL="0" indent="0" algn="just">
              <a:buNone/>
            </a:pPr>
            <a:endParaRPr lang="tr-TR" sz="2400"/>
          </a:p>
          <a:p>
            <a:pPr marL="0" indent="0" algn="just">
              <a:buNone/>
            </a:pPr>
            <a:r>
              <a:rPr lang="tr-TR" sz="2400"/>
              <a:t>Metni giriniz</a:t>
            </a:r>
            <a:endParaRPr lang="tr-TR" sz="2400" dirty="0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58DE5AFC-2AA7-E330-5BCB-18179207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54" y="136525"/>
            <a:ext cx="9390246" cy="643121"/>
          </a:xfrm>
        </p:spPr>
        <p:txBody>
          <a:bodyPr>
            <a:normAutofit/>
          </a:bodyPr>
          <a:lstStyle/>
          <a:p>
            <a:r>
              <a:rPr lang="tr-TR" sz="3600" b="1"/>
              <a:t>ANA BAŞLIK</a:t>
            </a:r>
            <a:endParaRPr lang="tr-TR" sz="3600" b="1" dirty="0"/>
          </a:p>
        </p:txBody>
      </p:sp>
      <p:pic>
        <p:nvPicPr>
          <p:cNvPr id="6" name="Resim 5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065E0878-C233-1FB8-BA23-AFFD802790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5" t="27217" r="2012" b="21228"/>
          <a:stretch>
            <a:fillRect/>
          </a:stretch>
        </p:blipFill>
        <p:spPr>
          <a:xfrm>
            <a:off x="1371601" y="6395811"/>
            <a:ext cx="10167257" cy="4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E57A7-5546-5A99-0319-1B481CB99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4B6E4207-85C8-EFE5-2478-7DE55F4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18" y="3954689"/>
            <a:ext cx="7837671" cy="64312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4">
                    <a:lumMod val="50000"/>
                  </a:schemeClr>
                </a:solidFill>
              </a:rPr>
              <a:t>DİNLEDİĞİNİZ İÇİN TEŞEKKÜR EDERİM</a:t>
            </a:r>
          </a:p>
        </p:txBody>
      </p:sp>
      <p:pic>
        <p:nvPicPr>
          <p:cNvPr id="6" name="Resim 5" descr="Share,&#10;&#10;Yapay zeka tarafından oluşturulmuş içerik yanlış olabilir.">
            <a:extLst>
              <a:ext uri="{FF2B5EF4-FFF2-40B4-BE49-F238E27FC236}">
                <a16:creationId xmlns:a16="http://schemas.microsoft.com/office/drawing/2014/main" id="{7E9A324B-224D-527F-19E2-D7875DE4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25" t="27217" r="2012" b="21228"/>
          <a:stretch>
            <a:fillRect/>
          </a:stretch>
        </p:blipFill>
        <p:spPr>
          <a:xfrm>
            <a:off x="1371601" y="6395811"/>
            <a:ext cx="10167257" cy="462189"/>
          </a:xfrm>
          <a:prstGeom prst="rect">
            <a:avLst/>
          </a:prstGeom>
        </p:spPr>
      </p:pic>
      <p:pic>
        <p:nvPicPr>
          <p:cNvPr id="8" name="Resim 7" descr="BE&#10;&#10;Yapay zeka tarafından oluşturulmuş içerik yanlış olabilir.">
            <a:extLst>
              <a:ext uri="{FF2B5EF4-FFF2-40B4-BE49-F238E27FC236}">
                <a16:creationId xmlns:a16="http://schemas.microsoft.com/office/drawing/2014/main" id="{07CBEA51-91E4-02BD-0E24-1CE8C8D04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72" y="752374"/>
            <a:ext cx="2836055" cy="28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20114</TotalTime>
  <Words>18</Words>
  <Application>Microsoft Office PowerPoint</Application>
  <PresentationFormat>Geniş ekran</PresentationFormat>
  <Paragraphs>10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Teması</vt:lpstr>
      <vt:lpstr>PowerPoint Sunusu</vt:lpstr>
      <vt:lpstr>ANA BAŞLIK</vt:lpstr>
      <vt:lpstr>ANA BAŞLIK</vt:lpstr>
      <vt:lpstr>DİNLEDİĞİNİZ İÇİN TEŞEKKÜR EDERİM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ODU-SBE</dc:title>
  <dc:creator>Sefa KESKİN</dc:creator>
  <cp:keywords>Sosyal Bilimler Enstitüsü</cp:keywords>
  <cp:lastModifiedBy>Sefa KESKİN</cp:lastModifiedBy>
  <cp:revision>402</cp:revision>
  <dcterms:created xsi:type="dcterms:W3CDTF">2018-12-17T11:45:01Z</dcterms:created>
  <dcterms:modified xsi:type="dcterms:W3CDTF">2026-05-14T17:45:29Z</dcterms:modified>
  <cp:category>Ordu Üniversitesi</cp:category>
</cp:coreProperties>
</file>